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79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64" tIns="48532" rIns="97064" bIns="485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64" tIns="48532" rIns="97064" bIns="48532" rtlCol="0"/>
          <a:lstStyle>
            <a:lvl1pPr algn="r">
              <a:defRPr sz="1300"/>
            </a:lvl1pPr>
          </a:lstStyle>
          <a:p>
            <a:fld id="{7BC89B51-476F-4977-9602-C8E109271AF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64" tIns="48532" rIns="97064" bIns="485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7064" tIns="48532" rIns="97064" bIns="485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7064" tIns="48532" rIns="97064" bIns="485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7064" tIns="48532" rIns="97064" bIns="48532" rtlCol="0" anchor="b"/>
          <a:lstStyle>
            <a:lvl1pPr algn="r">
              <a:defRPr sz="1300"/>
            </a:lvl1pPr>
          </a:lstStyle>
          <a:p>
            <a:fld id="{6B43F60F-AAF7-4792-B708-9E2B7CF9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B328-72B8-4B13-9386-E5A0553D8123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ECF2-6D06-4CF4-B01F-CE1E1A5A2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oodNationRadio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lserio@gmail.com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s://www.youtube.com/user/FoodNationRadio" TargetMode="External"/><Relationship Id="rId4" Type="http://schemas.openxmlformats.org/officeDocument/2006/relationships/hyperlink" Target="https://www.facebook.com/eadougherty1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66800" y="7772400"/>
            <a:ext cx="4876800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7E0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2400" y="2819400"/>
            <a:ext cx="65532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7E0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41696" y="381000"/>
            <a:ext cx="1752600" cy="205740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7E0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eadsho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10851"/>
            <a:ext cx="1676400" cy="195134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2400" y="152400"/>
            <a:ext cx="4648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E010D"/>
                </a:solidFill>
              </a:rPr>
              <a:t>Food Nation Radio </a:t>
            </a:r>
            <a:br>
              <a:rPr lang="en-US" sz="2400" b="1" dirty="0">
                <a:solidFill>
                  <a:srgbClr val="7E010D"/>
                </a:solidFill>
              </a:rPr>
            </a:br>
            <a:r>
              <a:rPr lang="en-US" sz="2400" b="1" dirty="0">
                <a:solidFill>
                  <a:srgbClr val="7E010D"/>
                </a:solidFill>
              </a:rPr>
              <a:t>with Elizabeth Dougherty</a:t>
            </a:r>
            <a:br>
              <a:rPr lang="en-US" sz="2000" dirty="0"/>
            </a:br>
            <a:r>
              <a:rPr lang="en-US" sz="1100" dirty="0"/>
              <a:t> </a:t>
            </a:r>
            <a:r>
              <a:rPr lang="en-US" sz="1100" b="1" i="1" dirty="0"/>
              <a:t>“This is NOT your typical food show”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7751802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FOOD NATION RADIO NETWORK™ WITH ELIZABETH DOUGHERTY</a:t>
            </a:r>
            <a:br>
              <a:rPr lang="en-US" sz="1000" b="1" dirty="0"/>
            </a:br>
            <a:r>
              <a:rPr lang="en-US" sz="1600" b="1" dirty="0"/>
              <a:t>LIVE - Saturdays @ 9am (ET) – FoodNationRadio.com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6310044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SHOW INFO &amp; DEMOS</a:t>
            </a:r>
            <a:br>
              <a:rPr lang="en-US" u="sng" dirty="0"/>
            </a:br>
            <a:r>
              <a:rPr lang="en-US" sz="1000" b="1" dirty="0"/>
              <a:t>Website: </a:t>
            </a:r>
            <a:r>
              <a:rPr lang="en-US" sz="1000" dirty="0"/>
              <a:t>FoodNationRadio.com</a:t>
            </a:r>
            <a:br>
              <a:rPr lang="en-US" sz="1000" dirty="0"/>
            </a:br>
            <a:r>
              <a:rPr lang="en-US" sz="1000" b="1" dirty="0"/>
              <a:t>Podcasts:</a:t>
            </a:r>
            <a:r>
              <a:rPr lang="en-US" sz="1000" dirty="0"/>
              <a:t>  iTunes/</a:t>
            </a:r>
            <a:r>
              <a:rPr lang="en-US" sz="1000" dirty="0" err="1"/>
              <a:t>iHeart</a:t>
            </a:r>
            <a:r>
              <a:rPr lang="en-US" sz="1000" dirty="0"/>
              <a:t>/Google etc.</a:t>
            </a:r>
            <a:br>
              <a:rPr lang="en-US" sz="1000" dirty="0"/>
            </a:br>
            <a:r>
              <a:rPr lang="en-US" sz="1000" b="1" dirty="0"/>
              <a:t>Social Media Reach:</a:t>
            </a:r>
            <a:r>
              <a:rPr lang="en-US" sz="1000" dirty="0"/>
              <a:t> 100,000 +</a:t>
            </a:r>
            <a:br>
              <a:rPr lang="en-US" sz="1000" dirty="0"/>
            </a:br>
            <a:r>
              <a:rPr lang="en-US" sz="1000" b="1" dirty="0"/>
              <a:t>Target Age Range</a:t>
            </a:r>
            <a:r>
              <a:rPr lang="en-US" sz="1000" dirty="0"/>
              <a:t>: 35 to 60 yrs</a:t>
            </a:r>
            <a:br>
              <a:rPr lang="en-US" sz="1000" dirty="0"/>
            </a:br>
            <a:r>
              <a:rPr lang="en-US" sz="1000" b="1" dirty="0"/>
              <a:t>Audience: </a:t>
            </a:r>
            <a:r>
              <a:rPr lang="en-US" sz="1000" dirty="0"/>
              <a:t>45% Females / 55% Males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6312694"/>
            <a:ext cx="419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ADVERTISING ON FOOD NATION RADIO NETWORK</a:t>
            </a:r>
            <a:br>
              <a:rPr lang="en-US" u="sng" dirty="0"/>
            </a:br>
            <a:r>
              <a:rPr lang="en-US" sz="1000" b="1" dirty="0"/>
              <a:t>Recorded Commercials</a:t>
            </a:r>
            <a:r>
              <a:rPr lang="en-US" sz="1000" dirty="0"/>
              <a:t>: :15 / :30 / :60</a:t>
            </a:r>
            <a:br>
              <a:rPr lang="en-US" sz="1000" dirty="0"/>
            </a:br>
            <a:r>
              <a:rPr lang="en-US" sz="1000" b="1" dirty="0"/>
              <a:t>Live Endorsements</a:t>
            </a:r>
            <a:r>
              <a:rPr lang="en-US" sz="1000" dirty="0"/>
              <a:t>: Read LIVE in-show by Elizabeth Dougherty</a:t>
            </a:r>
            <a:br>
              <a:rPr lang="en-US" sz="1000" dirty="0"/>
            </a:br>
            <a:r>
              <a:rPr lang="en-US" sz="1000" b="1" dirty="0"/>
              <a:t>Remote Broadcasts</a:t>
            </a:r>
            <a:r>
              <a:rPr lang="en-US" sz="1000" dirty="0"/>
              <a:t>: Live on-site from your business or special event</a:t>
            </a:r>
            <a:br>
              <a:rPr lang="en-US" sz="1000" dirty="0"/>
            </a:br>
            <a:r>
              <a:rPr lang="en-US" sz="1000" b="1" dirty="0"/>
              <a:t>Podcasts:</a:t>
            </a:r>
            <a:r>
              <a:rPr lang="en-US" sz="1000" dirty="0"/>
              <a:t> “Pre-roll” commercial placed before each archived podcast</a:t>
            </a:r>
            <a:br>
              <a:rPr lang="en-US" sz="1000" dirty="0"/>
            </a:br>
            <a:r>
              <a:rPr lang="en-US" sz="1000" b="1" dirty="0"/>
              <a:t>Feature Sponsorships:</a:t>
            </a:r>
            <a:r>
              <a:rPr lang="en-US" sz="1000" dirty="0"/>
              <a:t>  “The Organic Recipe Minute” and more</a:t>
            </a:r>
            <a:br>
              <a:rPr lang="en-US" sz="1000" dirty="0"/>
            </a:br>
            <a:r>
              <a:rPr lang="en-US" sz="1000" b="1" dirty="0"/>
              <a:t>FoodNationRadio.com:</a:t>
            </a:r>
            <a:r>
              <a:rPr lang="en-US" sz="1000" dirty="0"/>
              <a:t> Tile/Banner ad placement with logo and links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819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RECENT GUESTS ON AWARD-WINNING FOOD NATION RADIO</a:t>
            </a:r>
            <a:endParaRPr lang="en-US" dirty="0"/>
          </a:p>
        </p:txBody>
      </p:sp>
      <p:pic>
        <p:nvPicPr>
          <p:cNvPr id="23" name="Picture 22" descr="Griot Dr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76600"/>
            <a:ext cx="2779235" cy="1905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362200" y="8285946"/>
            <a:ext cx="3352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Advertising, Guest Appearances and Broadcast Info: </a:t>
            </a:r>
            <a:r>
              <a:rPr lang="en-US" sz="1400" b="1" dirty="0"/>
              <a:t>Contact:  Michael Serio (407) 255-0166</a:t>
            </a:r>
            <a:endParaRPr lang="en-US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76600" y="3124200"/>
            <a:ext cx="3276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 </a:t>
            </a:r>
            <a:r>
              <a:rPr lang="en-US" sz="1050" b="1" dirty="0"/>
              <a:t>Bill </a:t>
            </a:r>
            <a:r>
              <a:rPr lang="en-US" sz="1050" b="1" dirty="0" err="1"/>
              <a:t>Marler</a:t>
            </a:r>
            <a:r>
              <a:rPr lang="en-US" sz="1050" b="1" dirty="0"/>
              <a:t>: </a:t>
            </a:r>
            <a:r>
              <a:rPr lang="en-US" sz="1050" dirty="0"/>
              <a:t>Food safety attorney on why CEOs of food production companies are very concerned right now!</a:t>
            </a:r>
          </a:p>
          <a:p>
            <a:r>
              <a:rPr lang="en-US" sz="1050" b="1" dirty="0"/>
              <a:t>* Jacques Pepin: </a:t>
            </a:r>
            <a:r>
              <a:rPr lang="en-US" sz="1050" dirty="0"/>
              <a:t>TV Food Pioneer on his new cookbook.</a:t>
            </a:r>
            <a:br>
              <a:rPr lang="en-US" sz="1050" dirty="0"/>
            </a:br>
            <a:r>
              <a:rPr lang="en-US" sz="1050" dirty="0"/>
              <a:t>* </a:t>
            </a:r>
            <a:r>
              <a:rPr lang="en-US" sz="1050" b="1" dirty="0"/>
              <a:t>Dr. Don Huber:</a:t>
            </a:r>
            <a:r>
              <a:rPr lang="en-US" sz="1050" dirty="0"/>
              <a:t> Professor Emeritus from Purdue University who made the connection between intestinal diseases and GMOs.</a:t>
            </a:r>
          </a:p>
          <a:p>
            <a:r>
              <a:rPr lang="en-US" sz="1050" dirty="0"/>
              <a:t>* </a:t>
            </a:r>
            <a:r>
              <a:rPr lang="en-US" sz="1050" b="1" dirty="0"/>
              <a:t>Rep. Michelle </a:t>
            </a:r>
            <a:r>
              <a:rPr lang="en-US" sz="1050" b="1" dirty="0" err="1"/>
              <a:t>Vasilinda</a:t>
            </a:r>
            <a:r>
              <a:rPr lang="en-US" sz="1050" b="1" dirty="0"/>
              <a:t>-</a:t>
            </a:r>
            <a:r>
              <a:rPr lang="en-US" sz="1050" b="1" dirty="0" err="1"/>
              <a:t>Rehwinkle</a:t>
            </a:r>
            <a:r>
              <a:rPr lang="en-US" sz="1050" b="1" dirty="0"/>
              <a:t>: </a:t>
            </a:r>
            <a:r>
              <a:rPr lang="en-US" sz="1050" dirty="0"/>
              <a:t>Introduced the first bill to label GMOs in Florida.</a:t>
            </a:r>
          </a:p>
          <a:p>
            <a:r>
              <a:rPr lang="en-US" sz="1050" b="1" dirty="0"/>
              <a:t>* Russ </a:t>
            </a:r>
            <a:r>
              <a:rPr lang="en-US" sz="1050" b="1" dirty="0" err="1"/>
              <a:t>Benblatt</a:t>
            </a:r>
            <a:r>
              <a:rPr lang="en-US" sz="1050" b="1" dirty="0"/>
              <a:t>: </a:t>
            </a:r>
            <a:r>
              <a:rPr lang="en-US" sz="1050" dirty="0"/>
              <a:t>Whole Foods Market discussed the plan to require labeling in their stores.</a:t>
            </a:r>
          </a:p>
          <a:p>
            <a:r>
              <a:rPr lang="en-US" sz="1050" dirty="0"/>
              <a:t>* </a:t>
            </a:r>
            <a:r>
              <a:rPr lang="en-US" sz="1050" b="1" dirty="0" err="1"/>
              <a:t>Jaydee</a:t>
            </a:r>
            <a:r>
              <a:rPr lang="en-US" sz="1050" b="1" dirty="0"/>
              <a:t> Hanson</a:t>
            </a:r>
            <a:r>
              <a:rPr lang="en-US" sz="1050" dirty="0"/>
              <a:t>: Center for Food Safety on why the pubic should beware of genetically modified salmon. </a:t>
            </a:r>
          </a:p>
          <a:p>
            <a:r>
              <a:rPr lang="en-US" sz="1050" b="1" dirty="0"/>
              <a:t>* Dr. Stephanie </a:t>
            </a:r>
            <a:r>
              <a:rPr lang="en-US" sz="1050" b="1" dirty="0" err="1"/>
              <a:t>Seneff</a:t>
            </a:r>
            <a:r>
              <a:rPr lang="en-US" sz="1050" b="1" dirty="0"/>
              <a:t>: </a:t>
            </a:r>
            <a:r>
              <a:rPr lang="en-US" sz="1050" dirty="0"/>
              <a:t>While researching the alarming </a:t>
            </a:r>
            <a:br>
              <a:rPr lang="en-US" sz="1050" dirty="0"/>
            </a:br>
            <a:r>
              <a:rPr lang="en-US" sz="1050" dirty="0"/>
              <a:t>rise in Autism found a connection to foods.</a:t>
            </a:r>
          </a:p>
          <a:p>
            <a:r>
              <a:rPr lang="en-US" sz="1050" b="1" dirty="0"/>
              <a:t>* Dr. Kurt </a:t>
            </a:r>
            <a:r>
              <a:rPr lang="en-US" sz="1050" b="1" dirty="0" err="1"/>
              <a:t>Azevedo</a:t>
            </a:r>
            <a:r>
              <a:rPr lang="en-US" sz="1050" b="1" dirty="0"/>
              <a:t>:  </a:t>
            </a:r>
            <a:r>
              <a:rPr lang="en-US" sz="1050" dirty="0"/>
              <a:t>A former Monsanto employee who was alarmed by testing procedures and spoke out.</a:t>
            </a:r>
            <a:br>
              <a:rPr lang="en-US" sz="1050" dirty="0"/>
            </a:br>
            <a:r>
              <a:rPr lang="en-US" sz="1050" b="1" dirty="0"/>
              <a:t>* Jeffrey Smith: </a:t>
            </a:r>
            <a:r>
              <a:rPr lang="en-US" sz="1050" dirty="0"/>
              <a:t>Producer of Genetic Roulette and the world’s leading expert on genetically modifications.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5273442"/>
            <a:ext cx="28956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Food Nation Radio with Elizabeth Dougherty </a:t>
            </a:r>
            <a:r>
              <a:rPr lang="en-US" sz="1050" b="1" dirty="0"/>
              <a:t>“</a:t>
            </a:r>
            <a:r>
              <a:rPr lang="en-US" sz="1050" i="1" dirty="0"/>
              <a:t>takes listeners on a one-of-a-kind, fun,</a:t>
            </a:r>
            <a:br>
              <a:rPr lang="en-US" sz="1050" i="1" dirty="0"/>
            </a:br>
            <a:r>
              <a:rPr lang="en-US" sz="1050" i="1" dirty="0"/>
              <a:t> thought-provoking look at American cuisine and what’s in our food supply and they love it!”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200" y="12954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 Food news and information about the foods they eat and take home to their families.</a:t>
            </a:r>
          </a:p>
          <a:p>
            <a:r>
              <a:rPr lang="en-US" sz="1000" dirty="0"/>
              <a:t>* Interviews with award-winning chefs, restaurant owners, and food safety experts</a:t>
            </a:r>
          </a:p>
          <a:p>
            <a:r>
              <a:rPr lang="en-US" sz="1000" dirty="0"/>
              <a:t>* Listeners are shown how easy it is to cook fresh, organic, healthy foods.</a:t>
            </a:r>
          </a:p>
          <a:p>
            <a:r>
              <a:rPr lang="en-US" sz="1000" dirty="0"/>
              <a:t>* Elizabeth Dougherty is a writer, trained chef, and an award-winning talk show host.</a:t>
            </a:r>
          </a:p>
          <a:p>
            <a:r>
              <a:rPr lang="en-US" sz="1000" dirty="0"/>
              <a:t>* Tips and secrets about dining out </a:t>
            </a:r>
            <a:br>
              <a:rPr lang="en-US" sz="1000" dirty="0"/>
            </a:br>
            <a:r>
              <a:rPr lang="en-US" sz="1000" dirty="0"/>
              <a:t>* In a twist, listeners hear what servers have to say about customers.</a:t>
            </a:r>
          </a:p>
          <a:p>
            <a:r>
              <a:rPr lang="en-US" sz="1000" dirty="0"/>
              <a:t>Food Nation Radio was on the forefront of presenting expert guests with vital information about GMOs, at a time when no one was talking about or even knew about the subject.</a:t>
            </a:r>
          </a:p>
        </p:txBody>
      </p:sp>
      <p:pic>
        <p:nvPicPr>
          <p:cNvPr id="47" name="Picture 46" descr="facebook.png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8382000"/>
            <a:ext cx="228600" cy="228600"/>
          </a:xfrm>
          <a:prstGeom prst="rect">
            <a:avLst/>
          </a:prstGeom>
        </p:spPr>
      </p:pic>
      <p:pic>
        <p:nvPicPr>
          <p:cNvPr id="49" name="Picture 48" descr="gmail.png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800" y="8382000"/>
            <a:ext cx="228635" cy="228635"/>
          </a:xfrm>
          <a:prstGeom prst="rect">
            <a:avLst/>
          </a:prstGeom>
        </p:spPr>
      </p:pic>
      <p:pic>
        <p:nvPicPr>
          <p:cNvPr id="50" name="Picture 49" descr="twitter.pn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0200" y="8382000"/>
            <a:ext cx="228600" cy="228600"/>
          </a:xfrm>
          <a:prstGeom prst="rect">
            <a:avLst/>
          </a:prstGeom>
        </p:spPr>
      </p:pic>
      <p:pic>
        <p:nvPicPr>
          <p:cNvPr id="51" name="Picture 50" descr="youtube.png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57400" y="83820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162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Michael Serio</cp:lastModifiedBy>
  <cp:revision>45</cp:revision>
  <dcterms:created xsi:type="dcterms:W3CDTF">2013-05-20T14:16:23Z</dcterms:created>
  <dcterms:modified xsi:type="dcterms:W3CDTF">2018-10-03T18:12:00Z</dcterms:modified>
</cp:coreProperties>
</file>